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9" r:id="rId1"/>
  </p:sldMasterIdLst>
  <p:sldIdLst>
    <p:sldId id="256" r:id="rId2"/>
    <p:sldId id="261" r:id="rId3"/>
    <p:sldId id="257" r:id="rId4"/>
    <p:sldId id="258" r:id="rId5"/>
    <p:sldId id="259" r:id="rId6"/>
    <p:sldId id="271" r:id="rId7"/>
    <p:sldId id="260" r:id="rId8"/>
    <p:sldId id="270" r:id="rId9"/>
    <p:sldId id="266" r:id="rId10"/>
    <p:sldId id="265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704"/>
  </p:normalViewPr>
  <p:slideViewPr>
    <p:cSldViewPr snapToGrid="0" snapToObjects="1">
      <p:cViewPr varScale="1">
        <p:scale>
          <a:sx n="111" d="100"/>
          <a:sy n="111" d="100"/>
        </p:scale>
        <p:origin x="1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13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5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5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D45066-13E9-CA42-8A3A-20C31D406C0A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2117" y="1380068"/>
            <a:ext cx="9060906" cy="2616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CSS 497 2018 Capstone</a:t>
            </a:r>
            <a:br>
              <a:rPr lang="en-US" dirty="0" smtClean="0"/>
            </a:br>
            <a:r>
              <a:rPr lang="en-US" dirty="0" smtClean="0"/>
              <a:t>Genetic Algorithmic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Danny Ly</a:t>
            </a:r>
          </a:p>
          <a:p>
            <a:r>
              <a:rPr lang="en-US" dirty="0" smtClean="0"/>
              <a:t>Advisor: Dong Si</a:t>
            </a:r>
          </a:p>
          <a:p>
            <a:r>
              <a:rPr lang="en-US" dirty="0" smtClean="0"/>
              <a:t>Computer Science and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Post-Trial Result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8162" y="2325849"/>
            <a:ext cx="4486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Green is the Model playing adequately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After changing the model to use a softmax activation function the paddle is more stable</a:t>
            </a:r>
          </a:p>
        </p:txBody>
      </p:sp>
      <p:pic>
        <p:nvPicPr>
          <p:cNvPr id="5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997552"/>
            <a:ext cx="2133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Application(TO REMOVE)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Gaming</a:t>
            </a:r>
          </a:p>
          <a:p>
            <a:r>
              <a:rPr lang="en-US" dirty="0" smtClean="0"/>
              <a:t>Manufacturing</a:t>
            </a:r>
          </a:p>
          <a:p>
            <a:r>
              <a:rPr lang="en-US" dirty="0" smtClean="0"/>
              <a:t>Robotics</a:t>
            </a:r>
          </a:p>
          <a:p>
            <a:r>
              <a:rPr lang="en-US" dirty="0" smtClean="0"/>
              <a:t>Engineering Designs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973" y="2666999"/>
            <a:ext cx="3492500" cy="23241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5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96182" y="974480"/>
            <a:ext cx="10018713" cy="1752599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240" y="3229707"/>
            <a:ext cx="7694859" cy="3124201"/>
          </a:xfrm>
        </p:spPr>
        <p:txBody>
          <a:bodyPr/>
          <a:lstStyle/>
          <a:p>
            <a:r>
              <a:rPr lang="en-US" dirty="0" smtClean="0"/>
              <a:t>Genetic Algorithms purpose for parameter searching </a:t>
            </a:r>
            <a:endParaRPr lang="en-US" dirty="0"/>
          </a:p>
          <a:p>
            <a:r>
              <a:rPr lang="en-US" dirty="0" smtClean="0"/>
              <a:t>Hands on experience with machine learning data pipeline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579" y="974480"/>
            <a:ext cx="3701904" cy="2964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2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err="1" smtClean="0"/>
              <a:t>OpenAI</a:t>
            </a:r>
            <a:r>
              <a:rPr lang="en-US" dirty="0" smtClean="0"/>
              <a:t> Gym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Digital Ocean</a:t>
            </a:r>
          </a:p>
          <a:p>
            <a:r>
              <a:rPr lang="en-US" dirty="0" smtClean="0"/>
              <a:t>Numpy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1" y="3166269"/>
            <a:ext cx="2280634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91" y="5049839"/>
            <a:ext cx="2932997" cy="118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1" y="1466849"/>
            <a:ext cx="1933060" cy="1511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04" y="3312319"/>
            <a:ext cx="1950357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4322596"/>
            <a:ext cx="1913103" cy="19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70" y="2857497"/>
            <a:ext cx="10018713" cy="31242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Goal since admissions to CS at UWB to get closer to working with Artificial Intelligence</a:t>
            </a:r>
          </a:p>
          <a:p>
            <a:r>
              <a:rPr lang="en-US" dirty="0" smtClean="0"/>
              <a:t>Relevance: Bigger step towards my career goals in Machine learning</a:t>
            </a:r>
            <a:endParaRPr lang="en-US" dirty="0"/>
          </a:p>
        </p:txBody>
      </p:sp>
      <p:pic>
        <p:nvPicPr>
          <p:cNvPr id="2050" name="Picture 2" descr="Image result for I can';t mo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11" y="1369739"/>
            <a:ext cx="4199509" cy="236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what ‘</a:t>
            </a:r>
            <a:r>
              <a:rPr lang="en-US" b="1" i="1" dirty="0" smtClean="0"/>
              <a:t>genetic algorithms</a:t>
            </a:r>
            <a:r>
              <a:rPr lang="en-US" dirty="0" smtClean="0"/>
              <a:t>’ meant</a:t>
            </a:r>
          </a:p>
          <a:p>
            <a:r>
              <a:rPr lang="en-US" dirty="0" smtClean="0"/>
              <a:t>Apply their use to a practical real-world problem</a:t>
            </a:r>
          </a:p>
          <a:p>
            <a:r>
              <a:rPr lang="en-US" dirty="0" smtClean="0"/>
              <a:t>Combing Neural Network’s, Reinforcement Learning, and Genetic Algorithms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ene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66" y="896071"/>
            <a:ext cx="35052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1" y="880247"/>
            <a:ext cx="6008689" cy="1752599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217" y="2657882"/>
            <a:ext cx="10018713" cy="3124201"/>
          </a:xfrm>
        </p:spPr>
        <p:txBody>
          <a:bodyPr/>
          <a:lstStyle/>
          <a:p>
            <a:r>
              <a:rPr lang="en-US" dirty="0" smtClean="0"/>
              <a:t>Given an interface to send keys (up, down, none) to a program, can this program learn to play ping pong adequately, based off rewards?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72" y="415355"/>
            <a:ext cx="3943827" cy="26823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54" y="880247"/>
            <a:ext cx="2105446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550" y="3076302"/>
            <a:ext cx="10018713" cy="3124201"/>
          </a:xfrm>
        </p:spPr>
        <p:txBody>
          <a:bodyPr/>
          <a:lstStyle/>
          <a:p>
            <a:r>
              <a:rPr lang="en-US" dirty="0" smtClean="0"/>
              <a:t>Using Genetic algorithms find the best hyper parameters that will allow this program to adequately play against another computer.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135" y="815702"/>
            <a:ext cx="2252970" cy="2763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5" y="815702"/>
            <a:ext cx="5295900" cy="29789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49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7066"/>
            <a:ext cx="10018713" cy="1752599"/>
          </a:xfrm>
        </p:spPr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760345"/>
            <a:ext cx="2276475" cy="28003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50973" y="2839263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46618" y="3557721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33555" y="4276179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85658" y="4994637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6" idx="2"/>
          </p:cNvCxnSpPr>
          <p:nvPr/>
        </p:nvCxnSpPr>
        <p:spPr>
          <a:xfrm>
            <a:off x="3760786" y="2839263"/>
            <a:ext cx="1290187" cy="2830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>
            <a:off x="3728129" y="2817492"/>
            <a:ext cx="1318489" cy="10232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3723774" y="2817492"/>
            <a:ext cx="1309781" cy="1741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2"/>
          </p:cNvCxnSpPr>
          <p:nvPr/>
        </p:nvCxnSpPr>
        <p:spPr>
          <a:xfrm>
            <a:off x="3728129" y="2839263"/>
            <a:ext cx="1257529" cy="24384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 flipV="1">
            <a:off x="3710711" y="3122292"/>
            <a:ext cx="1340262" cy="4354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2"/>
          </p:cNvCxnSpPr>
          <p:nvPr/>
        </p:nvCxnSpPr>
        <p:spPr>
          <a:xfrm>
            <a:off x="3719419" y="3579493"/>
            <a:ext cx="1327199" cy="26125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>
            <a:off x="3719419" y="3612149"/>
            <a:ext cx="1314136" cy="9470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2"/>
          </p:cNvCxnSpPr>
          <p:nvPr/>
        </p:nvCxnSpPr>
        <p:spPr>
          <a:xfrm>
            <a:off x="3747723" y="3633921"/>
            <a:ext cx="1237935" cy="164374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6" idx="2"/>
          </p:cNvCxnSpPr>
          <p:nvPr/>
        </p:nvCxnSpPr>
        <p:spPr>
          <a:xfrm flipV="1">
            <a:off x="3760786" y="3122292"/>
            <a:ext cx="1290187" cy="103822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7" idx="2"/>
          </p:cNvCxnSpPr>
          <p:nvPr/>
        </p:nvCxnSpPr>
        <p:spPr>
          <a:xfrm flipV="1">
            <a:off x="3760786" y="3840750"/>
            <a:ext cx="1285832" cy="3197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3"/>
            <a:endCxn id="8" idx="2"/>
          </p:cNvCxnSpPr>
          <p:nvPr/>
        </p:nvCxnSpPr>
        <p:spPr>
          <a:xfrm>
            <a:off x="3760786" y="4160520"/>
            <a:ext cx="1272769" cy="3986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3"/>
            <a:endCxn id="9" idx="2"/>
          </p:cNvCxnSpPr>
          <p:nvPr/>
        </p:nvCxnSpPr>
        <p:spPr>
          <a:xfrm>
            <a:off x="3760786" y="4160520"/>
            <a:ext cx="1224872" cy="111714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6" idx="2"/>
          </p:cNvCxnSpPr>
          <p:nvPr/>
        </p:nvCxnSpPr>
        <p:spPr>
          <a:xfrm flipV="1">
            <a:off x="3747723" y="3122292"/>
            <a:ext cx="1303250" cy="187983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V="1">
            <a:off x="3734660" y="3840750"/>
            <a:ext cx="1311958" cy="11831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8" idx="2"/>
          </p:cNvCxnSpPr>
          <p:nvPr/>
        </p:nvCxnSpPr>
        <p:spPr>
          <a:xfrm flipV="1">
            <a:off x="3719419" y="4559208"/>
            <a:ext cx="1314136" cy="4646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9" idx="2"/>
          </p:cNvCxnSpPr>
          <p:nvPr/>
        </p:nvCxnSpPr>
        <p:spPr>
          <a:xfrm>
            <a:off x="3746634" y="5034778"/>
            <a:ext cx="1239024" cy="2428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" idx="2"/>
          </p:cNvCxnSpPr>
          <p:nvPr/>
        </p:nvCxnSpPr>
        <p:spPr>
          <a:xfrm flipV="1">
            <a:off x="3728129" y="3122292"/>
            <a:ext cx="1322844" cy="233703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7" idx="2"/>
          </p:cNvCxnSpPr>
          <p:nvPr/>
        </p:nvCxnSpPr>
        <p:spPr>
          <a:xfrm flipV="1">
            <a:off x="3734660" y="3840750"/>
            <a:ext cx="1311958" cy="161857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2"/>
          </p:cNvCxnSpPr>
          <p:nvPr/>
        </p:nvCxnSpPr>
        <p:spPr>
          <a:xfrm flipV="1">
            <a:off x="3719419" y="4559208"/>
            <a:ext cx="1314136" cy="9001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9" idx="2"/>
          </p:cNvCxnSpPr>
          <p:nvPr/>
        </p:nvCxnSpPr>
        <p:spPr>
          <a:xfrm flipV="1">
            <a:off x="3728129" y="5277666"/>
            <a:ext cx="1257529" cy="1816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" idx="6"/>
            <a:endCxn id="74" idx="2"/>
          </p:cNvCxnSpPr>
          <p:nvPr/>
        </p:nvCxnSpPr>
        <p:spPr>
          <a:xfrm>
            <a:off x="5617031" y="3122292"/>
            <a:ext cx="1669051" cy="10103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286082" y="3849594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" idx="6"/>
            <a:endCxn id="74" idx="2"/>
          </p:cNvCxnSpPr>
          <p:nvPr/>
        </p:nvCxnSpPr>
        <p:spPr>
          <a:xfrm>
            <a:off x="5612676" y="3840750"/>
            <a:ext cx="1673406" cy="2918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6"/>
            <a:endCxn id="74" idx="2"/>
          </p:cNvCxnSpPr>
          <p:nvPr/>
        </p:nvCxnSpPr>
        <p:spPr>
          <a:xfrm flipV="1">
            <a:off x="5599613" y="4132623"/>
            <a:ext cx="1686469" cy="4265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9" idx="6"/>
            <a:endCxn id="74" idx="2"/>
          </p:cNvCxnSpPr>
          <p:nvPr/>
        </p:nvCxnSpPr>
        <p:spPr>
          <a:xfrm flipV="1">
            <a:off x="5551716" y="4132623"/>
            <a:ext cx="1734366" cy="11450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41920" y="3005955"/>
            <a:ext cx="305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Moving up, down, or not at all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4" idx="6"/>
          </p:cNvCxnSpPr>
          <p:nvPr/>
        </p:nvCxnSpPr>
        <p:spPr>
          <a:xfrm>
            <a:off x="7852140" y="4132623"/>
            <a:ext cx="10218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Brace 87"/>
          <p:cNvSpPr/>
          <p:nvPr/>
        </p:nvSpPr>
        <p:spPr>
          <a:xfrm rot="16200000">
            <a:off x="8200072" y="3312381"/>
            <a:ext cx="470263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133806" y="5034778"/>
            <a:ext cx="303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Aims at turning on specific Neurons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419497" y="206676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Pixels of the game board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763590" y="2125380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92" name="Right Brace 91"/>
          <p:cNvSpPr/>
          <p:nvPr/>
        </p:nvSpPr>
        <p:spPr>
          <a:xfrm rot="16200000">
            <a:off x="5261399" y="2209462"/>
            <a:ext cx="282635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e 92"/>
          <p:cNvSpPr/>
          <p:nvPr/>
        </p:nvSpPr>
        <p:spPr>
          <a:xfrm rot="16200000">
            <a:off x="2440775" y="1526448"/>
            <a:ext cx="282635" cy="19942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 program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805" y="2444749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Neural </a:t>
            </a:r>
            <a:r>
              <a:rPr lang="en-US" smtClean="0"/>
              <a:t>Network Population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527300" y="2603500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06800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Plays in their on environments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32295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117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Two top Performing Networks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8737290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248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Breed Top performers together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10397892" y="391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4895" y="48704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50 % of population and the remaining Networks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4743296" y="50164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78501" y="4857746"/>
            <a:ext cx="2704790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Top </a:t>
            </a:r>
            <a:r>
              <a:rPr lang="en-US" smtClean="0"/>
              <a:t>Performers,  their spawn, and mutated Networks into Population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8889690" y="518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3765240" y="48513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3812787" y="3809997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658" y="716442"/>
            <a:ext cx="9601196" cy="1303867"/>
          </a:xfrm>
        </p:spPr>
        <p:txBody>
          <a:bodyPr/>
          <a:lstStyle/>
          <a:p>
            <a:r>
              <a:rPr lang="en-US" dirty="0" smtClean="0"/>
              <a:t>Neural Network Architecture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90305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90305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08047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7507214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07214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90279" y="42382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793464" y="5579835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455039" y="5661669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934492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2934492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2952234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6"/>
            <a:endCxn id="14" idx="2"/>
          </p:cNvCxnSpPr>
          <p:nvPr/>
        </p:nvCxnSpPr>
        <p:spPr>
          <a:xfrm>
            <a:off x="5703583" y="2931310"/>
            <a:ext cx="18036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15" idx="2"/>
          </p:cNvCxnSpPr>
          <p:nvPr/>
        </p:nvCxnSpPr>
        <p:spPr>
          <a:xfrm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6"/>
            <a:endCxn id="16" idx="2"/>
          </p:cNvCxnSpPr>
          <p:nvPr/>
        </p:nvCxnSpPr>
        <p:spPr>
          <a:xfrm>
            <a:off x="5703583" y="2931310"/>
            <a:ext cx="1786696" cy="1586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6"/>
            <a:endCxn id="15" idx="2"/>
          </p:cNvCxnSpPr>
          <p:nvPr/>
        </p:nvCxnSpPr>
        <p:spPr>
          <a:xfrm>
            <a:off x="5703583" y="3679455"/>
            <a:ext cx="1803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6"/>
            <a:endCxn id="16" idx="2"/>
          </p:cNvCxnSpPr>
          <p:nvPr/>
        </p:nvCxnSpPr>
        <p:spPr>
          <a:xfrm>
            <a:off x="5703583" y="3679455"/>
            <a:ext cx="1786696" cy="8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14" idx="2"/>
          </p:cNvCxnSpPr>
          <p:nvPr/>
        </p:nvCxnSpPr>
        <p:spPr>
          <a:xfrm flipV="1"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6"/>
            <a:endCxn id="16" idx="2"/>
          </p:cNvCxnSpPr>
          <p:nvPr/>
        </p:nvCxnSpPr>
        <p:spPr>
          <a:xfrm flipV="1">
            <a:off x="5721325" y="4517655"/>
            <a:ext cx="1768954" cy="422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6"/>
            <a:endCxn id="15" idx="2"/>
          </p:cNvCxnSpPr>
          <p:nvPr/>
        </p:nvCxnSpPr>
        <p:spPr>
          <a:xfrm flipV="1">
            <a:off x="5721325" y="3679455"/>
            <a:ext cx="1785889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6"/>
            <a:endCxn id="14" idx="2"/>
          </p:cNvCxnSpPr>
          <p:nvPr/>
        </p:nvCxnSpPr>
        <p:spPr>
          <a:xfrm flipV="1">
            <a:off x="5721325" y="2931310"/>
            <a:ext cx="1785889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7"/>
            <a:endCxn id="9" idx="2"/>
          </p:cNvCxnSpPr>
          <p:nvPr/>
        </p:nvCxnSpPr>
        <p:spPr>
          <a:xfrm flipV="1">
            <a:off x="4402285" y="2931310"/>
            <a:ext cx="588020" cy="2730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7"/>
            <a:endCxn id="12" idx="2"/>
          </p:cNvCxnSpPr>
          <p:nvPr/>
        </p:nvCxnSpPr>
        <p:spPr>
          <a:xfrm flipV="1">
            <a:off x="4402285" y="3679455"/>
            <a:ext cx="588020" cy="198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7"/>
            <a:endCxn id="13" idx="2"/>
          </p:cNvCxnSpPr>
          <p:nvPr/>
        </p:nvCxnSpPr>
        <p:spPr>
          <a:xfrm flipV="1">
            <a:off x="4402285" y="4940217"/>
            <a:ext cx="605762" cy="7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7"/>
            <a:endCxn id="14" idx="2"/>
          </p:cNvCxnSpPr>
          <p:nvPr/>
        </p:nvCxnSpPr>
        <p:spPr>
          <a:xfrm flipV="1">
            <a:off x="7063860" y="2931310"/>
            <a:ext cx="443354" cy="281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8" idx="7"/>
            <a:endCxn id="15" idx="2"/>
          </p:cNvCxnSpPr>
          <p:nvPr/>
        </p:nvCxnSpPr>
        <p:spPr>
          <a:xfrm flipV="1">
            <a:off x="7063860" y="3679455"/>
            <a:ext cx="443354" cy="206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8" idx="7"/>
            <a:endCxn id="16" idx="2"/>
          </p:cNvCxnSpPr>
          <p:nvPr/>
        </p:nvCxnSpPr>
        <p:spPr>
          <a:xfrm flipV="1">
            <a:off x="7063860" y="4517655"/>
            <a:ext cx="426419" cy="122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9" idx="6"/>
            <a:endCxn id="9" idx="2"/>
          </p:cNvCxnSpPr>
          <p:nvPr/>
        </p:nvCxnSpPr>
        <p:spPr>
          <a:xfrm>
            <a:off x="3647770" y="2931310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6"/>
            <a:endCxn id="12" idx="2"/>
          </p:cNvCxnSpPr>
          <p:nvPr/>
        </p:nvCxnSpPr>
        <p:spPr>
          <a:xfrm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9" idx="6"/>
            <a:endCxn id="13" idx="2"/>
          </p:cNvCxnSpPr>
          <p:nvPr/>
        </p:nvCxnSpPr>
        <p:spPr>
          <a:xfrm>
            <a:off x="3647770" y="2931310"/>
            <a:ext cx="1360277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0" idx="6"/>
            <a:endCxn id="9" idx="2"/>
          </p:cNvCxnSpPr>
          <p:nvPr/>
        </p:nvCxnSpPr>
        <p:spPr>
          <a:xfrm flipV="1"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12" idx="2"/>
          </p:cNvCxnSpPr>
          <p:nvPr/>
        </p:nvCxnSpPr>
        <p:spPr>
          <a:xfrm>
            <a:off x="3647770" y="3679455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0" idx="6"/>
            <a:endCxn id="13" idx="2"/>
          </p:cNvCxnSpPr>
          <p:nvPr/>
        </p:nvCxnSpPr>
        <p:spPr>
          <a:xfrm>
            <a:off x="3647770" y="3679455"/>
            <a:ext cx="1360277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1" idx="6"/>
            <a:endCxn id="9" idx="2"/>
          </p:cNvCxnSpPr>
          <p:nvPr/>
        </p:nvCxnSpPr>
        <p:spPr>
          <a:xfrm flipV="1">
            <a:off x="3665512" y="2931310"/>
            <a:ext cx="1324793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1" idx="6"/>
            <a:endCxn id="12" idx="2"/>
          </p:cNvCxnSpPr>
          <p:nvPr/>
        </p:nvCxnSpPr>
        <p:spPr>
          <a:xfrm flipV="1">
            <a:off x="3665512" y="3679455"/>
            <a:ext cx="1324793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6"/>
            <a:endCxn id="13" idx="2"/>
          </p:cNvCxnSpPr>
          <p:nvPr/>
        </p:nvCxnSpPr>
        <p:spPr>
          <a:xfrm>
            <a:off x="3665512" y="4940217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185815" y="5457090"/>
            <a:ext cx="325037" cy="334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966510" y="5278581"/>
            <a:ext cx="3111108" cy="726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571215" y="5439702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9513629" y="5431044"/>
            <a:ext cx="337258" cy="3606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906062" y="5454196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cxnSp>
        <p:nvCxnSpPr>
          <p:cNvPr id="145" name="Straight Arrow Connector 144"/>
          <p:cNvCxnSpPr>
            <a:stCxn id="14" idx="6"/>
          </p:cNvCxnSpPr>
          <p:nvPr/>
        </p:nvCxnSpPr>
        <p:spPr>
          <a:xfrm>
            <a:off x="8220492" y="2931310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</p:cNvCxnSpPr>
          <p:nvPr/>
        </p:nvCxnSpPr>
        <p:spPr>
          <a:xfrm>
            <a:off x="8220492" y="3679455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" idx="6"/>
          </p:cNvCxnSpPr>
          <p:nvPr/>
        </p:nvCxnSpPr>
        <p:spPr>
          <a:xfrm>
            <a:off x="8203557" y="4517655"/>
            <a:ext cx="646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3286013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>
            <a:off x="3285397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292523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5329392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/>
          <p:cNvSpPr/>
          <p:nvPr/>
        </p:nvSpPr>
        <p:spPr>
          <a:xfrm>
            <a:off x="5328776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/>
          <p:cNvSpPr/>
          <p:nvPr/>
        </p:nvSpPr>
        <p:spPr>
          <a:xfrm>
            <a:off x="5335902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2346217" y="2931310"/>
            <a:ext cx="58827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20" idx="2"/>
          </p:cNvCxnSpPr>
          <p:nvPr/>
        </p:nvCxnSpPr>
        <p:spPr>
          <a:xfrm>
            <a:off x="2346217" y="3679455"/>
            <a:ext cx="5882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21" idx="2"/>
          </p:cNvCxnSpPr>
          <p:nvPr/>
        </p:nvCxnSpPr>
        <p:spPr>
          <a:xfrm>
            <a:off x="2346217" y="4940217"/>
            <a:ext cx="606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ight Brace 172"/>
          <p:cNvSpPr/>
          <p:nvPr/>
        </p:nvSpPr>
        <p:spPr>
          <a:xfrm>
            <a:off x="9396410" y="2802954"/>
            <a:ext cx="879829" cy="1808381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 rot="5400000">
            <a:off x="9844376" y="3453428"/>
            <a:ext cx="19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Outputs</a:t>
            </a:r>
            <a:endParaRPr lang="en-US" sz="2000" dirty="0"/>
          </a:p>
        </p:txBody>
      </p:sp>
      <p:sp>
        <p:nvSpPr>
          <p:cNvPr id="175" name="Left Brace 174"/>
          <p:cNvSpPr/>
          <p:nvPr/>
        </p:nvSpPr>
        <p:spPr>
          <a:xfrm>
            <a:off x="1200727" y="2774740"/>
            <a:ext cx="535709" cy="2355839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-47168" y="3789531"/>
            <a:ext cx="217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inputs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/>
          <p:cNvSpPr txBox="1"/>
          <p:nvPr/>
        </p:nvSpPr>
        <p:spPr>
          <a:xfrm>
            <a:off x="2806530" y="2383641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Input Layer</a:t>
            </a:r>
            <a:endParaRPr lang="en-US" sz="1400" u="sng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0493" y="2379580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Hidden Layer</a:t>
            </a:r>
            <a:endParaRPr lang="en-US" sz="1400" u="sng" dirty="0"/>
          </a:p>
        </p:txBody>
      </p:sp>
      <p:sp>
        <p:nvSpPr>
          <p:cNvPr id="185" name="TextBox 184"/>
          <p:cNvSpPr txBox="1"/>
          <p:nvPr/>
        </p:nvSpPr>
        <p:spPr>
          <a:xfrm>
            <a:off x="7272725" y="2383702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Output Layer</a:t>
            </a:r>
            <a:endParaRPr lang="en-US" sz="1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4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Pre-Trial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3120" y="2430803"/>
            <a:ext cx="5168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Green Is Network, first Model made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was stuck at the top or stuck at the bottom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69" y="1971675"/>
            <a:ext cx="2057400" cy="2667000"/>
          </a:xfrm>
        </p:spPr>
      </p:pic>
    </p:spTree>
    <p:extLst>
      <p:ext uri="{BB962C8B-B14F-4D97-AF65-F5344CB8AC3E}">
        <p14:creationId xmlns:p14="http://schemas.microsoft.com/office/powerpoint/2010/main" val="1502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3191</TotalTime>
  <Words>297</Words>
  <Application>Microsoft Macintosh PowerPoint</Application>
  <PresentationFormat>Widescreen</PresentationFormat>
  <Paragraphs>75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Cambria Math</vt:lpstr>
      <vt:lpstr>Corbel</vt:lpstr>
      <vt:lpstr>Arial</vt:lpstr>
      <vt:lpstr>Parallax</vt:lpstr>
      <vt:lpstr>CSS 497 2018 Capstone Genetic Algorithmic Networks</vt:lpstr>
      <vt:lpstr>Motivation</vt:lpstr>
      <vt:lpstr>Purpose</vt:lpstr>
      <vt:lpstr>Problem</vt:lpstr>
      <vt:lpstr>Goal</vt:lpstr>
      <vt:lpstr>Design Approach</vt:lpstr>
      <vt:lpstr>Genetic Algorithm program flow</vt:lpstr>
      <vt:lpstr>Neural Network Architecture</vt:lpstr>
      <vt:lpstr>Pre-Trial Results</vt:lpstr>
      <vt:lpstr>Post-Trial Result</vt:lpstr>
      <vt:lpstr>Application(TO REMOVE)</vt:lpstr>
      <vt:lpstr>Lessons Learned</vt:lpstr>
      <vt:lpstr>Tools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497 2018 CapStone Genetic Algorithmic Networks</dc:title>
  <dc:creator>Danny Ly</dc:creator>
  <cp:lastModifiedBy>Danny Ly</cp:lastModifiedBy>
  <cp:revision>40</cp:revision>
  <dcterms:created xsi:type="dcterms:W3CDTF">2018-03-07T08:01:33Z</dcterms:created>
  <dcterms:modified xsi:type="dcterms:W3CDTF">2018-03-09T19:21:56Z</dcterms:modified>
</cp:coreProperties>
</file>